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yn Fries" userId="df40eb4a-233f-4923-889e-3fdc2fe362b2" providerId="ADAL" clId="{65AFBFE3-5773-408F-995A-609918578CC6}"/>
    <pc:docChg chg="custSel modSld">
      <pc:chgData name="Carolyn Fries" userId="df40eb4a-233f-4923-889e-3fdc2fe362b2" providerId="ADAL" clId="{65AFBFE3-5773-408F-995A-609918578CC6}" dt="2026-05-19T17:14:49.689" v="567" actId="313"/>
      <pc:docMkLst>
        <pc:docMk/>
      </pc:docMkLst>
      <pc:sldChg chg="addSp modSp mod">
        <pc:chgData name="Carolyn Fries" userId="df40eb4a-233f-4923-889e-3fdc2fe362b2" providerId="ADAL" clId="{65AFBFE3-5773-408F-995A-609918578CC6}" dt="2026-05-19T17:14:49.689" v="567" actId="313"/>
        <pc:sldMkLst>
          <pc:docMk/>
          <pc:sldMk cId="1199312628" sldId="256"/>
        </pc:sldMkLst>
        <pc:spChg chg="mod">
          <ac:chgData name="Carolyn Fries" userId="df40eb4a-233f-4923-889e-3fdc2fe362b2" providerId="ADAL" clId="{65AFBFE3-5773-408F-995A-609918578CC6}" dt="2026-05-19T17:14:49.689" v="567" actId="313"/>
          <ac:spMkLst>
            <pc:docMk/>
            <pc:sldMk cId="1199312628" sldId="256"/>
            <ac:spMk id="2" creationId="{655C9457-553D-04E5-733F-AC87BD4323F8}"/>
          </ac:spMkLst>
        </pc:spChg>
        <pc:spChg chg="mod">
          <ac:chgData name="Carolyn Fries" userId="df40eb4a-233f-4923-889e-3fdc2fe362b2" providerId="ADAL" clId="{65AFBFE3-5773-408F-995A-609918578CC6}" dt="2026-05-16T16:44:14.946" v="554" actId="1076"/>
          <ac:spMkLst>
            <pc:docMk/>
            <pc:sldMk cId="1199312628" sldId="256"/>
            <ac:spMk id="6" creationId="{E617B813-687D-68FF-8371-A0E89DE5BCD0}"/>
          </ac:spMkLst>
        </pc:spChg>
        <pc:spChg chg="mod">
          <ac:chgData name="Carolyn Fries" userId="df40eb4a-233f-4923-889e-3fdc2fe362b2" providerId="ADAL" clId="{65AFBFE3-5773-408F-995A-609918578CC6}" dt="2026-05-19T17:14:01.657" v="559" actId="20577"/>
          <ac:spMkLst>
            <pc:docMk/>
            <pc:sldMk cId="1199312628" sldId="256"/>
            <ac:spMk id="9" creationId="{EBAB0FA4-D014-6F31-6829-7F8A37393A80}"/>
          </ac:spMkLst>
        </pc:spChg>
        <pc:grpChg chg="add mod">
          <ac:chgData name="Carolyn Fries" userId="df40eb4a-233f-4923-889e-3fdc2fe362b2" providerId="ADAL" clId="{65AFBFE3-5773-408F-995A-609918578CC6}" dt="2026-05-06T14:28:10.532" v="37" actId="164"/>
          <ac:grpSpMkLst>
            <pc:docMk/>
            <pc:sldMk cId="1199312628" sldId="256"/>
            <ac:grpSpMk id="3" creationId="{0A077952-43DE-F204-FCB6-299DE8E7F932}"/>
          </ac:grpSpMkLst>
        </pc:grpChg>
      </pc:sldChg>
      <pc:sldChg chg="addSp delSp modSp mod setBg">
        <pc:chgData name="Carolyn Fries" userId="df40eb4a-233f-4923-889e-3fdc2fe362b2" providerId="ADAL" clId="{65AFBFE3-5773-408F-995A-609918578CC6}" dt="2026-05-19T17:14:34.296" v="563" actId="313"/>
        <pc:sldMkLst>
          <pc:docMk/>
          <pc:sldMk cId="2632820575" sldId="257"/>
        </pc:sldMkLst>
        <pc:spChg chg="mod topLvl">
          <ac:chgData name="Carolyn Fries" userId="df40eb4a-233f-4923-889e-3fdc2fe362b2" providerId="ADAL" clId="{65AFBFE3-5773-408F-995A-609918578CC6}" dt="2026-05-19T17:14:34.296" v="563" actId="313"/>
          <ac:spMkLst>
            <pc:docMk/>
            <pc:sldMk cId="2632820575" sldId="257"/>
            <ac:spMk id="3" creationId="{4FAF1990-D89E-1005-1197-6AEE29CF93A9}"/>
          </ac:spMkLst>
        </pc:spChg>
        <pc:spChg chg="mod topLvl">
          <ac:chgData name="Carolyn Fries" userId="df40eb4a-233f-4923-889e-3fdc2fe362b2" providerId="ADAL" clId="{65AFBFE3-5773-408F-995A-609918578CC6}" dt="2026-05-19T17:13:56.550" v="558" actId="6549"/>
          <ac:spMkLst>
            <pc:docMk/>
            <pc:sldMk cId="2632820575" sldId="257"/>
            <ac:spMk id="4" creationId="{CF6540DF-BCE3-A47F-F1CB-FE458DC36677}"/>
          </ac:spMkLst>
        </pc:spChg>
        <pc:spChg chg="mod">
          <ac:chgData name="Carolyn Fries" userId="df40eb4a-233f-4923-889e-3fdc2fe362b2" providerId="ADAL" clId="{65AFBFE3-5773-408F-995A-609918578CC6}" dt="2026-05-16T16:44:27.718" v="557" actId="1076"/>
          <ac:spMkLst>
            <pc:docMk/>
            <pc:sldMk cId="2632820575" sldId="257"/>
            <ac:spMk id="6" creationId="{61BFFE51-B09C-AEC9-4E90-834467175F70}"/>
          </ac:spMkLst>
        </pc:spChg>
        <pc:grpChg chg="add mod">
          <ac:chgData name="Carolyn Fries" userId="df40eb4a-233f-4923-889e-3fdc2fe362b2" providerId="ADAL" clId="{65AFBFE3-5773-408F-995A-609918578CC6}" dt="2026-05-06T14:45:11.798" v="530" actId="1035"/>
          <ac:grpSpMkLst>
            <pc:docMk/>
            <pc:sldMk cId="2632820575" sldId="257"/>
            <ac:grpSpMk id="5" creationId="{EC022744-2B5D-70B6-9895-BDBE0B7F7BB6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80767-F9BC-CCFB-FC79-1F65268BA8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D68F51-2A4B-8D05-73B8-1AF6C6E4DB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55BA59-BFAA-E07C-A924-533BFA9BA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CCBC7-B221-45B0-BE8E-3E6C8860E60D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06DB1-E019-B18D-0A6E-F07B41A8D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CEE4AD-187B-3329-FBF5-E8C6381F9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FD00-A278-4946-9452-66A8E7E2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9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09811-97AE-312D-36B9-129B46A19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46CEAA-65FA-E67A-7A26-5D94C5051B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F514D-67AD-809B-6ABD-90FA91927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CCBC7-B221-45B0-BE8E-3E6C8860E60D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4C230-D8EE-B4BB-2215-A2F17CDE3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53A735-4966-2C9D-34F1-801375E53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FD00-A278-4946-9452-66A8E7E2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289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DD5904-6A31-06F4-F330-045FD475E3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276B52-1693-904F-1C10-40211ACB33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946D11-9ABD-6469-6CA0-8052E2D66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CCBC7-B221-45B0-BE8E-3E6C8860E60D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E72263-E467-B3E2-A061-C9E60CE54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65020-84C1-C790-1557-77735D02C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FD00-A278-4946-9452-66A8E7E2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153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D2F6E-7D37-B061-3538-76508DCE8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E5C6E-9D98-7534-1132-257776BCE7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6BBCD4-ABDD-5506-A716-EB3534338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CCBC7-B221-45B0-BE8E-3E6C8860E60D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932E83-595D-02B9-28DB-CE3828F02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54CD3E-BED4-3E2D-1E7F-77AC72EF8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FD00-A278-4946-9452-66A8E7E2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244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21602-02F9-41DE-87D2-8B82125A2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E2F68-1384-8380-3AD2-3538689DA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6D3EFE-7FD8-0FA4-9C5E-B21C9A2B2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CCBC7-B221-45B0-BE8E-3E6C8860E60D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6D692F-D83A-C094-5AB7-37A80F116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C0EE8-28B2-1E93-D14B-5DF4B46E7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FD00-A278-4946-9452-66A8E7E2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837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39DFB-B418-EF9E-4A7E-2BDD29CA8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07C16-A1E6-98A0-52DC-36AA50F30C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EF2675-5D23-A355-BB41-793DF550A8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2742B1-3712-7F50-6186-07B91B152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CCBC7-B221-45B0-BE8E-3E6C8860E60D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6DEE2C-03DE-C75B-5C94-B6BB50F1F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4DDB27-1FBF-1F6A-63DF-B95C1FCA6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FD00-A278-4946-9452-66A8E7E2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47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542E4-7FF7-10E1-32E3-C6A70577A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4EF484-9B20-59C6-138C-0ED300A15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52A578-3A73-30F5-5412-9213EBCD7F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075917-F8D4-4407-9F10-BA045987CF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4334C1-12FD-3858-FD82-A511F20974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0916B9-DDDE-3C6A-890C-077493CD5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CCBC7-B221-45B0-BE8E-3E6C8860E60D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E12A96-732D-2303-DAB8-4FCCDCDAB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66C7BC-B504-4015-06E4-FBAFE874A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FD00-A278-4946-9452-66A8E7E2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824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208BE-7378-1AA2-511E-68604A768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066175-864D-6883-5E7A-F73CDB790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CCBC7-B221-45B0-BE8E-3E6C8860E60D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DB459B-D2D3-127F-6271-8A8B30D0B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5EE55D-0996-10FF-965E-A58865E56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FD00-A278-4946-9452-66A8E7E2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32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56726D-F2D0-C4EC-51CF-A84938945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CCBC7-B221-45B0-BE8E-3E6C8860E60D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1F79B1-0595-24E9-EB40-88416BFA2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867FB6-1A9A-0D7E-F0D0-3DAF9A3D1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FD00-A278-4946-9452-66A8E7E2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823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4265B-D82E-C013-44AC-666E0DDC4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76BC5-4D14-76D2-3C22-B702C26C4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EC19F0-7143-B17C-AF81-98393CFC97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E3AA5C-97E0-DC0A-7FE3-E0AFF0A9D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CCBC7-B221-45B0-BE8E-3E6C8860E60D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CE0A53-B431-DDE8-8DF9-0A4C80AEB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99A2F2-7DE0-747C-664D-8F0B822BA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FD00-A278-4946-9452-66A8E7E2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017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01594-24C3-1C8E-9B1B-1D3F915BB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986862-1705-FC6D-4030-A06765A307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211765-2E4A-2CED-98DA-F8A4B11AF6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B4347-3DAD-8E83-CD80-A1DBEFB0A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CCBC7-B221-45B0-BE8E-3E6C8860E60D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BEAF85-E178-613A-A9D1-48AAEEE66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76C5D1-C854-4DCD-735F-9996145C5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0FD00-A278-4946-9452-66A8E7E2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193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17F1F0-8979-4A78-261A-9DFF7F37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EB8C46-0540-CDB1-FFC9-862813EC6F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A1EFEB-9AED-D56A-1690-E2473E48BD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1CCBC7-B221-45B0-BE8E-3E6C8860E60D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E99BFF-0498-7DFA-3126-BA6F27132F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70E2AB-AFDE-178D-2ADA-E59E810509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30FD00-A278-4946-9452-66A8E7E2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723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617B813-687D-68FF-8371-A0E89DE5BCD0}"/>
              </a:ext>
            </a:extLst>
          </p:cNvPr>
          <p:cNvSpPr/>
          <p:nvPr/>
        </p:nvSpPr>
        <p:spPr>
          <a:xfrm>
            <a:off x="4267200" y="2057400"/>
            <a:ext cx="3657600" cy="2743200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A077952-43DE-F204-FCB6-299DE8E7F932}"/>
              </a:ext>
            </a:extLst>
          </p:cNvPr>
          <p:cNvGrpSpPr/>
          <p:nvPr/>
        </p:nvGrpSpPr>
        <p:grpSpPr>
          <a:xfrm>
            <a:off x="142874" y="286435"/>
            <a:ext cx="7915277" cy="4947076"/>
            <a:chOff x="142874" y="286435"/>
            <a:chExt cx="7915277" cy="4947076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655C9457-553D-04E5-733F-AC87BD4323F8}"/>
                </a:ext>
              </a:extLst>
            </p:cNvPr>
            <p:cNvSpPr txBox="1"/>
            <p:nvPr/>
          </p:nvSpPr>
          <p:spPr>
            <a:xfrm>
              <a:off x="142875" y="1047750"/>
              <a:ext cx="2988945" cy="41857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chemeClr val="bg1"/>
                  </a:solidFill>
                </a:rPr>
                <a:t>DIRECTIONS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>
                  <a:solidFill>
                    <a:schemeClr val="bg1"/>
                  </a:solidFill>
                </a:rPr>
                <a:t>Before making changes, Save this Power Point file using a new filename of your choice.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>
                  <a:solidFill>
                    <a:schemeClr val="bg1"/>
                  </a:solidFill>
                </a:rPr>
                <a:t>Review your material and photoresist, then choose to use Template 1 or 2 for your design.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>
                  <a:solidFill>
                    <a:schemeClr val="bg1"/>
                  </a:solidFill>
                </a:rPr>
                <a:t>Delete the slide you will not be using.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>
                  <a:solidFill>
                    <a:schemeClr val="bg1"/>
                  </a:solidFill>
                </a:rPr>
                <a:t>For this template, create your design in white within the box.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>
                  <a:solidFill>
                    <a:schemeClr val="bg1"/>
                  </a:solidFill>
                </a:rPr>
                <a:t>Delete the box and these directions.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>
                  <a:solidFill>
                    <a:schemeClr val="bg1"/>
                  </a:solidFill>
                </a:rPr>
                <a:t>“Save a Copy” of the final design slide in pdf format. DO NOT PRINT TO PDF.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>
                  <a:solidFill>
                    <a:schemeClr val="bg1"/>
                  </a:solidFill>
                </a:rPr>
                <a:t>Save or copy pdf to USB-C drive for transfer to VECTOR interface.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BAB0FA4-D014-6F31-6829-7F8A37393A80}"/>
                </a:ext>
              </a:extLst>
            </p:cNvPr>
            <p:cNvSpPr txBox="1"/>
            <p:nvPr/>
          </p:nvSpPr>
          <p:spPr>
            <a:xfrm>
              <a:off x="142874" y="286435"/>
              <a:ext cx="7915277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</a:rPr>
                <a:t>EXPSOURE PATTERN TEMPLATE 1</a:t>
              </a:r>
            </a:p>
            <a:p>
              <a:r>
                <a:rPr lang="en-US" sz="1600" dirty="0">
                  <a:solidFill>
                    <a:schemeClr val="bg1"/>
                  </a:solidFill>
                </a:rPr>
                <a:t>(white = exposed; for use with photochromic materials)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99312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B14C0B-29F2-3ED5-298A-39EA4CF69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1BFFE51-B09C-AEC9-4E90-834467175F70}"/>
              </a:ext>
            </a:extLst>
          </p:cNvPr>
          <p:cNvSpPr/>
          <p:nvPr/>
        </p:nvSpPr>
        <p:spPr>
          <a:xfrm>
            <a:off x="4267200" y="1853892"/>
            <a:ext cx="3657600" cy="2743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C022744-2B5D-70B6-9895-BDBE0B7F7BB6}"/>
              </a:ext>
            </a:extLst>
          </p:cNvPr>
          <p:cNvGrpSpPr/>
          <p:nvPr/>
        </p:nvGrpSpPr>
        <p:grpSpPr>
          <a:xfrm>
            <a:off x="142875" y="349300"/>
            <a:ext cx="6096000" cy="5076795"/>
            <a:chOff x="142875" y="372160"/>
            <a:chExt cx="6096000" cy="5076795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4FAF1990-D89E-1005-1197-6AEE29CF93A9}"/>
                </a:ext>
              </a:extLst>
            </p:cNvPr>
            <p:cNvSpPr txBox="1"/>
            <p:nvPr/>
          </p:nvSpPr>
          <p:spPr>
            <a:xfrm>
              <a:off x="142875" y="1047750"/>
              <a:ext cx="2996565" cy="44012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chemeClr val="bg1"/>
                  </a:solidFill>
                </a:rPr>
                <a:t>DIRECTIONS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>
                  <a:solidFill>
                    <a:schemeClr val="bg1"/>
                  </a:solidFill>
                </a:rPr>
                <a:t>Before making changes, Save this Power Point file using a new filename of your choice.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>
                  <a:solidFill>
                    <a:schemeClr val="bg1"/>
                  </a:solidFill>
                </a:rPr>
                <a:t>Review your material and photoresist, then choose to use Template 1 or 2 for your design.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>
                  <a:solidFill>
                    <a:schemeClr val="bg1"/>
                  </a:solidFill>
                </a:rPr>
                <a:t>Delete the slide you will not be using.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>
                  <a:solidFill>
                    <a:schemeClr val="bg1"/>
                  </a:solidFill>
                </a:rPr>
                <a:t>For this template, create your design in black within the white box.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>
                  <a:solidFill>
                    <a:schemeClr val="bg1"/>
                  </a:solidFill>
                </a:rPr>
                <a:t>Delete these directions. DO NOT DELETE THE WHITE BOX.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>
                  <a:solidFill>
                    <a:schemeClr val="bg1"/>
                  </a:solidFill>
                </a:rPr>
                <a:t>“Save a Copy” of the final design slide in pdf format. DO NOT PRINT TO PDF.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sz="1400" dirty="0">
                  <a:solidFill>
                    <a:schemeClr val="bg1"/>
                  </a:solidFill>
                </a:rPr>
                <a:t>Save or copy pdf to USB-C drive for transfer to VECTOR interface.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CF6540DF-BCE3-A47F-F1CB-FE458DC36677}"/>
                </a:ext>
              </a:extLst>
            </p:cNvPr>
            <p:cNvSpPr txBox="1"/>
            <p:nvPr/>
          </p:nvSpPr>
          <p:spPr>
            <a:xfrm>
              <a:off x="142875" y="372160"/>
              <a:ext cx="6096000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</a:rPr>
                <a:t>EXPOSURE PATTERN TEMPLATE 2</a:t>
              </a:r>
            </a:p>
            <a:p>
              <a:r>
                <a:rPr lang="en-US" sz="1600" dirty="0">
                  <a:solidFill>
                    <a:schemeClr val="bg1"/>
                  </a:solidFill>
                </a:rPr>
                <a:t>(white = exposed)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32820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2c3ba37-a48a-4284-abfc-024d63f54efe" xsi:nil="true"/>
    <lcf76f155ced4ddcb4097134ff3c332f xmlns="bdf0172a-d6b4-4e3e-b6ab-0a87ab98f4d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CDEF78A5F9CA458FF879049EF7C0B3" ma:contentTypeVersion="12" ma:contentTypeDescription="Create a new document." ma:contentTypeScope="" ma:versionID="3f1cdb396b82d3ab95fbd7c732fbcbec">
  <xsd:schema xmlns:xsd="http://www.w3.org/2001/XMLSchema" xmlns:xs="http://www.w3.org/2001/XMLSchema" xmlns:p="http://schemas.microsoft.com/office/2006/metadata/properties" xmlns:ns2="bdf0172a-d6b4-4e3e-b6ab-0a87ab98f4d5" xmlns:ns3="82c3ba37-a48a-4284-abfc-024d63f54efe" targetNamespace="http://schemas.microsoft.com/office/2006/metadata/properties" ma:root="true" ma:fieldsID="3f69676562dae341de0c536ad39e66aa" ns2:_="" ns3:_="">
    <xsd:import namespace="bdf0172a-d6b4-4e3e-b6ab-0a87ab98f4d5"/>
    <xsd:import namespace="82c3ba37-a48a-4284-abfc-024d63f54efe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f0172a-d6b4-4e3e-b6ab-0a87ab98f4d5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efe7fb84-bdbe-4ab4-96f8-670bff008d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c3ba37-a48a-4284-abfc-024d63f54efe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a8278378-f713-4fdf-bdf1-3661bb384dee}" ma:internalName="TaxCatchAll" ma:showField="CatchAllData" ma:web="82c3ba37-a48a-4284-abfc-024d63f54e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553079D-4202-42A0-9798-67593370807F}">
  <ds:schemaRefs>
    <ds:schemaRef ds:uri="http://purl.org/dc/dcmitype/"/>
    <ds:schemaRef ds:uri="http://schemas.microsoft.com/office/2006/documentManagement/types"/>
    <ds:schemaRef ds:uri="bdf0172a-d6b4-4e3e-b6ab-0a87ab98f4d5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82c3ba37-a48a-4284-abfc-024d63f54efe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941F886-2737-4DE0-8898-E62B274F3E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f0172a-d6b4-4e3e-b6ab-0a87ab98f4d5"/>
    <ds:schemaRef ds:uri="82c3ba37-a48a-4284-abfc-024d63f54e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CE6A0F4-C747-4CF4-94C3-2ED35BCEB19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225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Carolyn Fries</dc:creator>
  <cp:lastModifiedBy>Carolyn Fries</cp:lastModifiedBy>
  <cp:revision>3</cp:revision>
  <cp:lastPrinted>2026-05-06T14:32:53Z</cp:lastPrinted>
  <dcterms:created xsi:type="dcterms:W3CDTF">2026-04-30T17:59:06Z</dcterms:created>
  <dcterms:modified xsi:type="dcterms:W3CDTF">2026-05-19T17:14:57Z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0x0101007BCDEF78A5F9CA458FF879049EF7C0B3</vt:lpwstr>
  </property>
  <property fmtid="{D5CDD505-2E9C-101B-9397-08002B2CF9AE}" pid="3" name="MediaServiceImageTags">
    <vt:lpwstr/>
  </property>
</Properties>
</file>